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8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3"/>
  </p:normalViewPr>
  <p:slideViewPr>
    <p:cSldViewPr snapToGrid="0" snapToObjects="1">
      <p:cViewPr varScale="1">
        <p:scale>
          <a:sx n="104" d="100"/>
          <a:sy n="104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9A3E7B-29BE-48BE-802F-7C8603F044C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92BC58B-925D-47AA-8610-91EB5E7016A0}">
      <dgm:prSet/>
      <dgm:spPr/>
      <dgm:t>
        <a:bodyPr/>
        <a:lstStyle/>
        <a:p>
          <a:r>
            <a:rPr lang="en-US"/>
            <a:t>DL4j – Deep Learning 4J backed by ND4J for tensors / matrix multiplication.</a:t>
          </a:r>
        </a:p>
      </dgm:t>
    </dgm:pt>
    <dgm:pt modelId="{CA59F51D-42ED-4D85-81E5-4A85E063998C}" type="parTrans" cxnId="{1F71862A-5A44-4914-8040-A3A66C25C1E7}">
      <dgm:prSet/>
      <dgm:spPr/>
      <dgm:t>
        <a:bodyPr/>
        <a:lstStyle/>
        <a:p>
          <a:endParaRPr lang="en-US"/>
        </a:p>
      </dgm:t>
    </dgm:pt>
    <dgm:pt modelId="{46A3D095-7CEB-4247-92C6-CC05A25A5961}" type="sibTrans" cxnId="{1F71862A-5A44-4914-8040-A3A66C25C1E7}">
      <dgm:prSet/>
      <dgm:spPr/>
      <dgm:t>
        <a:bodyPr/>
        <a:lstStyle/>
        <a:p>
          <a:endParaRPr lang="en-US"/>
        </a:p>
      </dgm:t>
    </dgm:pt>
    <dgm:pt modelId="{9407EA3F-1A25-450F-BF0F-5A6758E642BF}">
      <dgm:prSet/>
      <dgm:spPr/>
      <dgm:t>
        <a:bodyPr/>
        <a:lstStyle/>
        <a:p>
          <a:r>
            <a:rPr lang="en-US"/>
            <a:t>Deeplearning4j is as fast as Caffe for non-trivial image recognition tasks using multiple GPUs</a:t>
          </a:r>
        </a:p>
      </dgm:t>
    </dgm:pt>
    <dgm:pt modelId="{56952198-5252-4C2E-B269-9C7A5AF0F25E}" type="parTrans" cxnId="{AAFC32EA-151E-44FF-BC6B-D234AFD471CA}">
      <dgm:prSet/>
      <dgm:spPr/>
      <dgm:t>
        <a:bodyPr/>
        <a:lstStyle/>
        <a:p>
          <a:endParaRPr lang="en-US"/>
        </a:p>
      </dgm:t>
    </dgm:pt>
    <dgm:pt modelId="{126E6A01-41FC-4E16-9129-0FECB5E7A3B4}" type="sibTrans" cxnId="{AAFC32EA-151E-44FF-BC6B-D234AFD471CA}">
      <dgm:prSet/>
      <dgm:spPr/>
      <dgm:t>
        <a:bodyPr/>
        <a:lstStyle/>
        <a:p>
          <a:endParaRPr lang="en-US"/>
        </a:p>
      </dgm:t>
    </dgm:pt>
    <dgm:pt modelId="{655F7085-34BB-4C2B-933D-E122E9BF7ABD}">
      <dgm:prSet/>
      <dgm:spPr/>
      <dgm:t>
        <a:bodyPr/>
        <a:lstStyle/>
        <a:p>
          <a:r>
            <a:rPr lang="en-US"/>
            <a:t>Easy to integrate with Java / Scala systems.</a:t>
          </a:r>
        </a:p>
      </dgm:t>
    </dgm:pt>
    <dgm:pt modelId="{1E121B76-02B8-4C3F-B506-BCC69875966B}" type="parTrans" cxnId="{6B213C80-8410-4DAA-935A-2052BB85244D}">
      <dgm:prSet/>
      <dgm:spPr/>
      <dgm:t>
        <a:bodyPr/>
        <a:lstStyle/>
        <a:p>
          <a:endParaRPr lang="en-US"/>
        </a:p>
      </dgm:t>
    </dgm:pt>
    <dgm:pt modelId="{F499A9C7-3E37-4D5E-A944-23DC0AC8D734}" type="sibTrans" cxnId="{6B213C80-8410-4DAA-935A-2052BB85244D}">
      <dgm:prSet/>
      <dgm:spPr/>
      <dgm:t>
        <a:bodyPr/>
        <a:lstStyle/>
        <a:p>
          <a:endParaRPr lang="en-US"/>
        </a:p>
      </dgm:t>
    </dgm:pt>
    <dgm:pt modelId="{08E3EF78-12F4-40E6-A35B-6C5E5568236C}" type="pres">
      <dgm:prSet presAssocID="{BE9A3E7B-29BE-48BE-802F-7C8603F044C3}" presName="root" presStyleCnt="0">
        <dgm:presLayoutVars>
          <dgm:dir/>
          <dgm:resizeHandles val="exact"/>
        </dgm:presLayoutVars>
      </dgm:prSet>
      <dgm:spPr/>
    </dgm:pt>
    <dgm:pt modelId="{C2536508-FF75-461E-9B44-403D4D30100E}" type="pres">
      <dgm:prSet presAssocID="{792BC58B-925D-47AA-8610-91EB5E7016A0}" presName="compNode" presStyleCnt="0"/>
      <dgm:spPr/>
    </dgm:pt>
    <dgm:pt modelId="{DEB0078D-D06A-41DD-9839-5A90924D2B32}" type="pres">
      <dgm:prSet presAssocID="{792BC58B-925D-47AA-8610-91EB5E7016A0}" presName="bgRect" presStyleLbl="bgShp" presStyleIdx="0" presStyleCnt="3"/>
      <dgm:spPr/>
    </dgm:pt>
    <dgm:pt modelId="{21F8F2C6-56FC-4514-AC7C-F55CADCFAC4D}" type="pres">
      <dgm:prSet presAssocID="{792BC58B-925D-47AA-8610-91EB5E7016A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2"/>
        </a:ext>
      </dgm:extLst>
    </dgm:pt>
    <dgm:pt modelId="{B8890FD3-0ED6-493E-B915-CF19EB0E25AD}" type="pres">
      <dgm:prSet presAssocID="{792BC58B-925D-47AA-8610-91EB5E7016A0}" presName="spaceRect" presStyleCnt="0"/>
      <dgm:spPr/>
    </dgm:pt>
    <dgm:pt modelId="{E6927D0B-8199-49D0-8802-C90E84A8BA38}" type="pres">
      <dgm:prSet presAssocID="{792BC58B-925D-47AA-8610-91EB5E7016A0}" presName="parTx" presStyleLbl="revTx" presStyleIdx="0" presStyleCnt="3">
        <dgm:presLayoutVars>
          <dgm:chMax val="0"/>
          <dgm:chPref val="0"/>
        </dgm:presLayoutVars>
      </dgm:prSet>
      <dgm:spPr/>
    </dgm:pt>
    <dgm:pt modelId="{C7955CA6-6164-4D3D-993B-8C237C1FDE5F}" type="pres">
      <dgm:prSet presAssocID="{46A3D095-7CEB-4247-92C6-CC05A25A5961}" presName="sibTrans" presStyleCnt="0"/>
      <dgm:spPr/>
    </dgm:pt>
    <dgm:pt modelId="{88AE8A96-F892-4D67-B54C-537A9B5F7EBB}" type="pres">
      <dgm:prSet presAssocID="{9407EA3F-1A25-450F-BF0F-5A6758E642BF}" presName="compNode" presStyleCnt="0"/>
      <dgm:spPr/>
    </dgm:pt>
    <dgm:pt modelId="{39402B80-EA42-406D-8A36-17BD03A31D69}" type="pres">
      <dgm:prSet presAssocID="{9407EA3F-1A25-450F-BF0F-5A6758E642BF}" presName="bgRect" presStyleLbl="bgShp" presStyleIdx="1" presStyleCnt="3"/>
      <dgm:spPr/>
    </dgm:pt>
    <dgm:pt modelId="{5D75A6A5-6B65-470D-9987-CA4F1384DA58}" type="pres">
      <dgm:prSet presAssocID="{9407EA3F-1A25-450F-BF0F-5A6758E642B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rror"/>
        </a:ext>
      </dgm:extLst>
    </dgm:pt>
    <dgm:pt modelId="{1B4A568E-BF51-49F4-B420-594275BD2392}" type="pres">
      <dgm:prSet presAssocID="{9407EA3F-1A25-450F-BF0F-5A6758E642BF}" presName="spaceRect" presStyleCnt="0"/>
      <dgm:spPr/>
    </dgm:pt>
    <dgm:pt modelId="{B7774D06-4AEE-4D59-B6EC-74975A3CB939}" type="pres">
      <dgm:prSet presAssocID="{9407EA3F-1A25-450F-BF0F-5A6758E642BF}" presName="parTx" presStyleLbl="revTx" presStyleIdx="1" presStyleCnt="3">
        <dgm:presLayoutVars>
          <dgm:chMax val="0"/>
          <dgm:chPref val="0"/>
        </dgm:presLayoutVars>
      </dgm:prSet>
      <dgm:spPr/>
    </dgm:pt>
    <dgm:pt modelId="{F94EA0E6-43B1-4FB7-8656-8939B237BD2D}" type="pres">
      <dgm:prSet presAssocID="{126E6A01-41FC-4E16-9129-0FECB5E7A3B4}" presName="sibTrans" presStyleCnt="0"/>
      <dgm:spPr/>
    </dgm:pt>
    <dgm:pt modelId="{9D9A13B6-829C-439B-B31B-BABEA307A023}" type="pres">
      <dgm:prSet presAssocID="{655F7085-34BB-4C2B-933D-E122E9BF7ABD}" presName="compNode" presStyleCnt="0"/>
      <dgm:spPr/>
    </dgm:pt>
    <dgm:pt modelId="{9EFF08D2-4995-47CA-BA04-659E0EE7AF94}" type="pres">
      <dgm:prSet presAssocID="{655F7085-34BB-4C2B-933D-E122E9BF7ABD}" presName="bgRect" presStyleLbl="bgShp" presStyleIdx="2" presStyleCnt="3"/>
      <dgm:spPr/>
    </dgm:pt>
    <dgm:pt modelId="{3344DEEE-204C-444A-9DBA-3DCE7323667A}" type="pres">
      <dgm:prSet presAssocID="{655F7085-34BB-4C2B-933D-E122E9BF7A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Outline"/>
        </a:ext>
      </dgm:extLst>
    </dgm:pt>
    <dgm:pt modelId="{71B5A854-EA9E-475C-A7DC-5D3E4777FEA8}" type="pres">
      <dgm:prSet presAssocID="{655F7085-34BB-4C2B-933D-E122E9BF7ABD}" presName="spaceRect" presStyleCnt="0"/>
      <dgm:spPr/>
    </dgm:pt>
    <dgm:pt modelId="{105419DF-F5E4-4E60-8F4E-CACDE8167CF0}" type="pres">
      <dgm:prSet presAssocID="{655F7085-34BB-4C2B-933D-E122E9BF7AB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F71862A-5A44-4914-8040-A3A66C25C1E7}" srcId="{BE9A3E7B-29BE-48BE-802F-7C8603F044C3}" destId="{792BC58B-925D-47AA-8610-91EB5E7016A0}" srcOrd="0" destOrd="0" parTransId="{CA59F51D-42ED-4D85-81E5-4A85E063998C}" sibTransId="{46A3D095-7CEB-4247-92C6-CC05A25A5961}"/>
    <dgm:cxn modelId="{91E4FA2C-44E3-45E0-85A8-ECB9C85C991B}" type="presOf" srcId="{792BC58B-925D-47AA-8610-91EB5E7016A0}" destId="{E6927D0B-8199-49D0-8802-C90E84A8BA38}" srcOrd="0" destOrd="0" presId="urn:microsoft.com/office/officeart/2018/2/layout/IconVerticalSolidList"/>
    <dgm:cxn modelId="{9399AA3E-3B27-445A-B9AA-25399C6D6EFE}" type="presOf" srcId="{9407EA3F-1A25-450F-BF0F-5A6758E642BF}" destId="{B7774D06-4AEE-4D59-B6EC-74975A3CB939}" srcOrd="0" destOrd="0" presId="urn:microsoft.com/office/officeart/2018/2/layout/IconVerticalSolidList"/>
    <dgm:cxn modelId="{6B213C80-8410-4DAA-935A-2052BB85244D}" srcId="{BE9A3E7B-29BE-48BE-802F-7C8603F044C3}" destId="{655F7085-34BB-4C2B-933D-E122E9BF7ABD}" srcOrd="2" destOrd="0" parTransId="{1E121B76-02B8-4C3F-B506-BCC69875966B}" sibTransId="{F499A9C7-3E37-4D5E-A944-23DC0AC8D734}"/>
    <dgm:cxn modelId="{0754459D-CB63-4BD9-BA4F-3AB9DAE64023}" type="presOf" srcId="{BE9A3E7B-29BE-48BE-802F-7C8603F044C3}" destId="{08E3EF78-12F4-40E6-A35B-6C5E5568236C}" srcOrd="0" destOrd="0" presId="urn:microsoft.com/office/officeart/2018/2/layout/IconVerticalSolidList"/>
    <dgm:cxn modelId="{50BEC3B2-88D8-449A-BA8E-24716BDA4BEF}" type="presOf" srcId="{655F7085-34BB-4C2B-933D-E122E9BF7ABD}" destId="{105419DF-F5E4-4E60-8F4E-CACDE8167CF0}" srcOrd="0" destOrd="0" presId="urn:microsoft.com/office/officeart/2018/2/layout/IconVerticalSolidList"/>
    <dgm:cxn modelId="{AAFC32EA-151E-44FF-BC6B-D234AFD471CA}" srcId="{BE9A3E7B-29BE-48BE-802F-7C8603F044C3}" destId="{9407EA3F-1A25-450F-BF0F-5A6758E642BF}" srcOrd="1" destOrd="0" parTransId="{56952198-5252-4C2E-B269-9C7A5AF0F25E}" sibTransId="{126E6A01-41FC-4E16-9129-0FECB5E7A3B4}"/>
    <dgm:cxn modelId="{91C6329F-107D-48FF-9B92-1C2C749F524C}" type="presParOf" srcId="{08E3EF78-12F4-40E6-A35B-6C5E5568236C}" destId="{C2536508-FF75-461E-9B44-403D4D30100E}" srcOrd="0" destOrd="0" presId="urn:microsoft.com/office/officeart/2018/2/layout/IconVerticalSolidList"/>
    <dgm:cxn modelId="{F13F3680-0C9C-4551-B6CD-20A3623746A8}" type="presParOf" srcId="{C2536508-FF75-461E-9B44-403D4D30100E}" destId="{DEB0078D-D06A-41DD-9839-5A90924D2B32}" srcOrd="0" destOrd="0" presId="urn:microsoft.com/office/officeart/2018/2/layout/IconVerticalSolidList"/>
    <dgm:cxn modelId="{046A4DFA-FD58-4EB9-8768-79C65030538C}" type="presParOf" srcId="{C2536508-FF75-461E-9B44-403D4D30100E}" destId="{21F8F2C6-56FC-4514-AC7C-F55CADCFAC4D}" srcOrd="1" destOrd="0" presId="urn:microsoft.com/office/officeart/2018/2/layout/IconVerticalSolidList"/>
    <dgm:cxn modelId="{3F70F6A4-4C0F-48DB-9C99-98471342DC28}" type="presParOf" srcId="{C2536508-FF75-461E-9B44-403D4D30100E}" destId="{B8890FD3-0ED6-493E-B915-CF19EB0E25AD}" srcOrd="2" destOrd="0" presId="urn:microsoft.com/office/officeart/2018/2/layout/IconVerticalSolidList"/>
    <dgm:cxn modelId="{82DBE029-B1DA-4813-B764-D2F97E278554}" type="presParOf" srcId="{C2536508-FF75-461E-9B44-403D4D30100E}" destId="{E6927D0B-8199-49D0-8802-C90E84A8BA38}" srcOrd="3" destOrd="0" presId="urn:microsoft.com/office/officeart/2018/2/layout/IconVerticalSolidList"/>
    <dgm:cxn modelId="{6668EF11-4DEA-444C-9904-F0D6889BA701}" type="presParOf" srcId="{08E3EF78-12F4-40E6-A35B-6C5E5568236C}" destId="{C7955CA6-6164-4D3D-993B-8C237C1FDE5F}" srcOrd="1" destOrd="0" presId="urn:microsoft.com/office/officeart/2018/2/layout/IconVerticalSolidList"/>
    <dgm:cxn modelId="{BC2CB568-3CA1-4453-A5AC-F36D067AC4E2}" type="presParOf" srcId="{08E3EF78-12F4-40E6-A35B-6C5E5568236C}" destId="{88AE8A96-F892-4D67-B54C-537A9B5F7EBB}" srcOrd="2" destOrd="0" presId="urn:microsoft.com/office/officeart/2018/2/layout/IconVerticalSolidList"/>
    <dgm:cxn modelId="{6BB8A555-3FDE-497A-9851-9543D46129DC}" type="presParOf" srcId="{88AE8A96-F892-4D67-B54C-537A9B5F7EBB}" destId="{39402B80-EA42-406D-8A36-17BD03A31D69}" srcOrd="0" destOrd="0" presId="urn:microsoft.com/office/officeart/2018/2/layout/IconVerticalSolidList"/>
    <dgm:cxn modelId="{F14B4869-DAF8-477C-81DF-80EC0F3AC764}" type="presParOf" srcId="{88AE8A96-F892-4D67-B54C-537A9B5F7EBB}" destId="{5D75A6A5-6B65-470D-9987-CA4F1384DA58}" srcOrd="1" destOrd="0" presId="urn:microsoft.com/office/officeart/2018/2/layout/IconVerticalSolidList"/>
    <dgm:cxn modelId="{5485E485-09DF-4823-B2C4-95A76F63D194}" type="presParOf" srcId="{88AE8A96-F892-4D67-B54C-537A9B5F7EBB}" destId="{1B4A568E-BF51-49F4-B420-594275BD2392}" srcOrd="2" destOrd="0" presId="urn:microsoft.com/office/officeart/2018/2/layout/IconVerticalSolidList"/>
    <dgm:cxn modelId="{B6B3D708-420A-4771-9C50-A4E4959A78CA}" type="presParOf" srcId="{88AE8A96-F892-4D67-B54C-537A9B5F7EBB}" destId="{B7774D06-4AEE-4D59-B6EC-74975A3CB939}" srcOrd="3" destOrd="0" presId="urn:microsoft.com/office/officeart/2018/2/layout/IconVerticalSolidList"/>
    <dgm:cxn modelId="{81B98725-D10B-4632-919E-F756CABEEA86}" type="presParOf" srcId="{08E3EF78-12F4-40E6-A35B-6C5E5568236C}" destId="{F94EA0E6-43B1-4FB7-8656-8939B237BD2D}" srcOrd="3" destOrd="0" presId="urn:microsoft.com/office/officeart/2018/2/layout/IconVerticalSolidList"/>
    <dgm:cxn modelId="{0A2FF5BD-BE34-4873-8660-0C3534773D2C}" type="presParOf" srcId="{08E3EF78-12F4-40E6-A35B-6C5E5568236C}" destId="{9D9A13B6-829C-439B-B31B-BABEA307A023}" srcOrd="4" destOrd="0" presId="urn:microsoft.com/office/officeart/2018/2/layout/IconVerticalSolidList"/>
    <dgm:cxn modelId="{1A570106-4625-4F11-92CD-7DC068713FD2}" type="presParOf" srcId="{9D9A13B6-829C-439B-B31B-BABEA307A023}" destId="{9EFF08D2-4995-47CA-BA04-659E0EE7AF94}" srcOrd="0" destOrd="0" presId="urn:microsoft.com/office/officeart/2018/2/layout/IconVerticalSolidList"/>
    <dgm:cxn modelId="{05090585-8142-48BA-A62D-4675E84EF268}" type="presParOf" srcId="{9D9A13B6-829C-439B-B31B-BABEA307A023}" destId="{3344DEEE-204C-444A-9DBA-3DCE7323667A}" srcOrd="1" destOrd="0" presId="urn:microsoft.com/office/officeart/2018/2/layout/IconVerticalSolidList"/>
    <dgm:cxn modelId="{2102A785-5F09-47C7-ADA9-99AA2AA8ADDF}" type="presParOf" srcId="{9D9A13B6-829C-439B-B31B-BABEA307A023}" destId="{71B5A854-EA9E-475C-A7DC-5D3E4777FEA8}" srcOrd="2" destOrd="0" presId="urn:microsoft.com/office/officeart/2018/2/layout/IconVerticalSolidList"/>
    <dgm:cxn modelId="{A4A85744-7816-4AF8-BAD0-999B6765CFC5}" type="presParOf" srcId="{9D9A13B6-829C-439B-B31B-BABEA307A023}" destId="{105419DF-F5E4-4E60-8F4E-CACDE8167CF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637678-2F3F-4D36-9F99-FFDA56C30CD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BE2D275-91E9-4567-A665-8DBF2522E933}">
      <dgm:prSet/>
      <dgm:spPr/>
      <dgm:t>
        <a:bodyPr/>
        <a:lstStyle/>
        <a:p>
          <a:r>
            <a:rPr lang="en-US"/>
            <a:t>Proton – Reuse of microservice framework. Inspired by Nike Ripostle and Netflix Governator</a:t>
          </a:r>
        </a:p>
      </dgm:t>
    </dgm:pt>
    <dgm:pt modelId="{C4771948-5FFE-49E9-9313-7E2D4C557266}" type="parTrans" cxnId="{CC017C9F-A749-493F-A8DE-42858DDC78C1}">
      <dgm:prSet/>
      <dgm:spPr/>
      <dgm:t>
        <a:bodyPr/>
        <a:lstStyle/>
        <a:p>
          <a:endParaRPr lang="en-US"/>
        </a:p>
      </dgm:t>
    </dgm:pt>
    <dgm:pt modelId="{9FFEBBE2-BA66-485A-B1C5-E1F707A18E83}" type="sibTrans" cxnId="{CC017C9F-A749-493F-A8DE-42858DDC78C1}">
      <dgm:prSet/>
      <dgm:spPr/>
      <dgm:t>
        <a:bodyPr/>
        <a:lstStyle/>
        <a:p>
          <a:endParaRPr lang="en-US"/>
        </a:p>
      </dgm:t>
    </dgm:pt>
    <dgm:pt modelId="{9B891762-7003-4C11-B0CD-452431D4CAF0}">
      <dgm:prSet/>
      <dgm:spPr/>
      <dgm:t>
        <a:bodyPr/>
        <a:lstStyle/>
        <a:p>
          <a:r>
            <a:rPr lang="en-US"/>
            <a:t>Image classification service</a:t>
          </a:r>
        </a:p>
      </dgm:t>
    </dgm:pt>
    <dgm:pt modelId="{15D974BE-DB97-4CD5-888F-9FD62C08CB6D}" type="parTrans" cxnId="{21B41A38-0EAE-4DC6-A389-80F1E9D04BCD}">
      <dgm:prSet/>
      <dgm:spPr/>
      <dgm:t>
        <a:bodyPr/>
        <a:lstStyle/>
        <a:p>
          <a:endParaRPr lang="en-US"/>
        </a:p>
      </dgm:t>
    </dgm:pt>
    <dgm:pt modelId="{83122FDB-BADC-45A8-9815-4970ABC120F0}" type="sibTrans" cxnId="{21B41A38-0EAE-4DC6-A389-80F1E9D04BCD}">
      <dgm:prSet/>
      <dgm:spPr/>
      <dgm:t>
        <a:bodyPr/>
        <a:lstStyle/>
        <a:p>
          <a:endParaRPr lang="en-US"/>
        </a:p>
      </dgm:t>
    </dgm:pt>
    <dgm:pt modelId="{54E965EE-7F82-0547-8759-77FA5BD09C77}" type="pres">
      <dgm:prSet presAssocID="{07637678-2F3F-4D36-9F99-FFDA56C30CD9}" presName="linear" presStyleCnt="0">
        <dgm:presLayoutVars>
          <dgm:animLvl val="lvl"/>
          <dgm:resizeHandles val="exact"/>
        </dgm:presLayoutVars>
      </dgm:prSet>
      <dgm:spPr/>
    </dgm:pt>
    <dgm:pt modelId="{114A2B9E-A5C3-9641-990A-60E786A79042}" type="pres">
      <dgm:prSet presAssocID="{2BE2D275-91E9-4567-A665-8DBF2522E93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2D4523C-A53C-874C-97C8-C81BB7C00AC5}" type="pres">
      <dgm:prSet presAssocID="{9FFEBBE2-BA66-485A-B1C5-E1F707A18E83}" presName="spacer" presStyleCnt="0"/>
      <dgm:spPr/>
    </dgm:pt>
    <dgm:pt modelId="{A6F95C96-C9EE-7347-AF4C-38F078838FD2}" type="pres">
      <dgm:prSet presAssocID="{9B891762-7003-4C11-B0CD-452431D4CAF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DEF0B01-9B86-B149-A128-8D44264C0286}" type="presOf" srcId="{9B891762-7003-4C11-B0CD-452431D4CAF0}" destId="{A6F95C96-C9EE-7347-AF4C-38F078838FD2}" srcOrd="0" destOrd="0" presId="urn:microsoft.com/office/officeart/2005/8/layout/vList2"/>
    <dgm:cxn modelId="{D9D1970B-E393-454A-ABEC-8847F97D1AAA}" type="presOf" srcId="{07637678-2F3F-4D36-9F99-FFDA56C30CD9}" destId="{54E965EE-7F82-0547-8759-77FA5BD09C77}" srcOrd="0" destOrd="0" presId="urn:microsoft.com/office/officeart/2005/8/layout/vList2"/>
    <dgm:cxn modelId="{21B41A38-0EAE-4DC6-A389-80F1E9D04BCD}" srcId="{07637678-2F3F-4D36-9F99-FFDA56C30CD9}" destId="{9B891762-7003-4C11-B0CD-452431D4CAF0}" srcOrd="1" destOrd="0" parTransId="{15D974BE-DB97-4CD5-888F-9FD62C08CB6D}" sibTransId="{83122FDB-BADC-45A8-9815-4970ABC120F0}"/>
    <dgm:cxn modelId="{15FDE04D-9D8A-034E-8B9E-1CFCF67285C0}" type="presOf" srcId="{2BE2D275-91E9-4567-A665-8DBF2522E933}" destId="{114A2B9E-A5C3-9641-990A-60E786A79042}" srcOrd="0" destOrd="0" presId="urn:microsoft.com/office/officeart/2005/8/layout/vList2"/>
    <dgm:cxn modelId="{CC017C9F-A749-493F-A8DE-42858DDC78C1}" srcId="{07637678-2F3F-4D36-9F99-FFDA56C30CD9}" destId="{2BE2D275-91E9-4567-A665-8DBF2522E933}" srcOrd="0" destOrd="0" parTransId="{C4771948-5FFE-49E9-9313-7E2D4C557266}" sibTransId="{9FFEBBE2-BA66-485A-B1C5-E1F707A18E83}"/>
    <dgm:cxn modelId="{D28C4CF0-B0FB-624E-90B7-8E35DDB96951}" type="presParOf" srcId="{54E965EE-7F82-0547-8759-77FA5BD09C77}" destId="{114A2B9E-A5C3-9641-990A-60E786A79042}" srcOrd="0" destOrd="0" presId="urn:microsoft.com/office/officeart/2005/8/layout/vList2"/>
    <dgm:cxn modelId="{4B63B48F-EBAB-4144-AC8D-BFEE654C6A37}" type="presParOf" srcId="{54E965EE-7F82-0547-8759-77FA5BD09C77}" destId="{C2D4523C-A53C-874C-97C8-C81BB7C00AC5}" srcOrd="1" destOrd="0" presId="urn:microsoft.com/office/officeart/2005/8/layout/vList2"/>
    <dgm:cxn modelId="{59507B13-AC30-1A4A-8454-505FA384589E}" type="presParOf" srcId="{54E965EE-7F82-0547-8759-77FA5BD09C77}" destId="{A6F95C96-C9EE-7347-AF4C-38F078838FD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0078D-D06A-41DD-9839-5A90924D2B32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F8F2C6-56FC-4514-AC7C-F55CADCFAC4D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27D0B-8199-49D0-8802-C90E84A8BA38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DL4j – Deep Learning 4J backed by ND4J for tensors / matrix multiplication.</a:t>
          </a:r>
        </a:p>
      </dsp:txBody>
      <dsp:txXfrm>
        <a:off x="1941716" y="718"/>
        <a:ext cx="4571887" cy="1681139"/>
      </dsp:txXfrm>
    </dsp:sp>
    <dsp:sp modelId="{39402B80-EA42-406D-8A36-17BD03A31D69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75A6A5-6B65-470D-9987-CA4F1384DA58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74D06-4AEE-4D59-B6EC-74975A3CB939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Deeplearning4j is as fast as Caffe for non-trivial image recognition tasks using multiple GPUs</a:t>
          </a:r>
        </a:p>
      </dsp:txBody>
      <dsp:txXfrm>
        <a:off x="1941716" y="2102143"/>
        <a:ext cx="4571887" cy="1681139"/>
      </dsp:txXfrm>
    </dsp:sp>
    <dsp:sp modelId="{9EFF08D2-4995-47CA-BA04-659E0EE7AF94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44DEEE-204C-444A-9DBA-3DCE7323667A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419DF-F5E4-4E60-8F4E-CACDE8167CF0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Easy to integrate with Java / Scala systems.</a:t>
          </a:r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A2B9E-A5C3-9641-990A-60E786A79042}">
      <dsp:nvSpPr>
        <dsp:cNvPr id="0" name=""/>
        <dsp:cNvSpPr/>
      </dsp:nvSpPr>
      <dsp:spPr>
        <a:xfrm>
          <a:off x="0" y="30312"/>
          <a:ext cx="6513603" cy="2854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Proton – Reuse of microservice framework. Inspired by Nike Ripostle and Netflix Governator</a:t>
          </a:r>
        </a:p>
      </dsp:txBody>
      <dsp:txXfrm>
        <a:off x="139360" y="169672"/>
        <a:ext cx="6234883" cy="2576080"/>
      </dsp:txXfrm>
    </dsp:sp>
    <dsp:sp modelId="{A6F95C96-C9EE-7347-AF4C-38F078838FD2}">
      <dsp:nvSpPr>
        <dsp:cNvPr id="0" name=""/>
        <dsp:cNvSpPr/>
      </dsp:nvSpPr>
      <dsp:spPr>
        <a:xfrm>
          <a:off x="0" y="3000313"/>
          <a:ext cx="6513603" cy="2854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Image classification service</a:t>
          </a:r>
        </a:p>
      </dsp:txBody>
      <dsp:txXfrm>
        <a:off x="139360" y="3139673"/>
        <a:ext cx="6234883" cy="2576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92998-365F-3744-ADB5-F245F52B3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6B1A-B67D-9D40-9BC9-E625FAE80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A3E2F-DD30-BF4D-9D82-D89ECD6DC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FCB8-E8B1-1443-8D68-324E9FE34678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D2EC2-2C7E-B445-BA8F-8D2410D42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7D862-2D90-674C-B7A2-20B96AB77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2AD6-43FD-FD4A-B33D-4137128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12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1075-FAB5-634C-9660-4DC7630B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47159-2871-604D-AACF-F00830CD2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0C574-2E7F-9942-8B49-E6A441AB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FCB8-E8B1-1443-8D68-324E9FE34678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2C9B3-6303-8947-A791-F97432FC2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83C74-CC77-3841-B90F-0AB42E036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2AD6-43FD-FD4A-B33D-4137128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13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4B0BBF-4296-0048-9466-399B5142A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086E9-0E65-0147-A2ED-B47AEE9B4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A73C7-7EF7-3643-86FB-6DE2DE893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FCB8-E8B1-1443-8D68-324E9FE34678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F2C85-D1D2-D94A-937E-B67D8590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504DA-A8C1-6B4D-A462-C5F294A9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2AD6-43FD-FD4A-B33D-4137128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2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6D455-27E9-FB4A-A72C-395CDBC15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3028E-3A2C-7142-B285-5B93C469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535AC-82BB-2949-9009-99AEE2707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FCB8-E8B1-1443-8D68-324E9FE34678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99DBD-517E-3642-8468-AA2CCF5A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6A5D8-E9C0-A945-BF40-F3152C03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2AD6-43FD-FD4A-B33D-4137128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0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9404-CA04-654C-9EEA-D2BCBA42F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91CE9-FEA3-6544-BBD7-BB2835183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1E20F-B92A-F54B-82FC-3C4B8C8D3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FCB8-E8B1-1443-8D68-324E9FE34678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C49BD-651C-E14D-90C6-4DF39D507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BA60D-4DEE-864B-B411-B1E57ABD5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2AD6-43FD-FD4A-B33D-4137128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00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2F045-AE84-0A4C-8B4B-7102645B4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2E22B-F42F-1F44-AB19-1D038DD05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CF02E-38A9-B44E-AB84-FFA3262F5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A2DBC-DE3E-E647-B046-6FCA4734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FCB8-E8B1-1443-8D68-324E9FE34678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A7EC8-AA77-DB4D-BB21-6768B36D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B38E6-8FE9-E946-9F3B-06DF5707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2AD6-43FD-FD4A-B33D-4137128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7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5232-AC62-874D-A863-BDBBDB87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09AE2-DC0B-CF45-843F-B415A3321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7C487-66ED-1C43-AF56-4CA466CDF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1F18D-98FF-7E4A-AC0C-5395FA8DA5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E8F557-4C9B-5F46-A130-4E6FAB8114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A97A31-D297-E54E-8580-24479B06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FCB8-E8B1-1443-8D68-324E9FE34678}" type="datetimeFigureOut">
              <a:rPr lang="en-US" smtClean="0"/>
              <a:t>6/16/19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4E9D35-64E9-004F-ACF8-27BEDE837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5A2C54-569E-0044-8AB4-B1D4F4424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2AD6-43FD-FD4A-B33D-4137128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48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F431B-778E-4D4F-8859-A7AD991D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6C1031-13F5-E749-A04F-FF2C0E49D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FCB8-E8B1-1443-8D68-324E9FE34678}" type="datetimeFigureOut">
              <a:rPr lang="en-US" smtClean="0"/>
              <a:t>6/16/19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CCE80-8982-EB48-BCD4-8EA3F020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2800E5-0345-7F47-9BC9-7E098A79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2AD6-43FD-FD4A-B33D-4137128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78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C7EC3E-84BD-5948-81C3-398C2C29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FCB8-E8B1-1443-8D68-324E9FE34678}" type="datetimeFigureOut">
              <a:rPr lang="en-US" smtClean="0"/>
              <a:t>6/16/19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886BB2-1E8E-324E-B8AB-8677C8E3D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EAB09-AEB0-E943-A950-42D264372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2AD6-43FD-FD4A-B33D-4137128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9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291E8-E79F-8B4C-A407-F5D53E8ED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EDA5E-912C-124D-99B8-FBA9E13F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39F99-664D-BF4E-BDE4-8838D16BE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B41CA-7355-5643-BB01-E1C87C2B9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FCB8-E8B1-1443-8D68-324E9FE34678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B2A99-2E50-8541-939C-9EACE7530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B09E4-70E0-844E-9208-E971208E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2AD6-43FD-FD4A-B33D-4137128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5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58CF-907F-C145-923B-61C3A8A7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74C851-D618-844E-BECA-EC826B965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85480-1554-A242-98E3-E2F73CF3A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EC741-5F9B-F846-B87D-D57472BFB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FCB8-E8B1-1443-8D68-324E9FE34678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3A1AC-B6E0-1249-967E-3A793D158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96DC8-C2E4-334C-A7AB-330539BE3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A2AD6-43FD-FD4A-B33D-4137128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25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8000">
              <a:schemeClr val="accent1">
                <a:lumMod val="45000"/>
                <a:lumOff val="55000"/>
              </a:schemeClr>
            </a:gs>
            <a:gs pos="54000">
              <a:schemeClr val="accent1">
                <a:lumMod val="45000"/>
                <a:lumOff val="55000"/>
              </a:schemeClr>
            </a:gs>
            <a:gs pos="21000">
              <a:schemeClr val="bg1">
                <a:lumMod val="85000"/>
              </a:schemeClr>
            </a:gs>
            <a:gs pos="34994">
              <a:schemeClr val="bg1">
                <a:lumMod val="85000"/>
              </a:schemeClr>
            </a:gs>
            <a:gs pos="75000">
              <a:schemeClr val="bg1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741F2F-7C08-724B-8BE0-8AFC6AF3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73202-3978-C14C-A98D-1CEFD793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D97CD-34B4-2543-8E51-ABE0D5DF1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7FCB8-E8B1-1443-8D68-324E9FE34678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C4F6C-1C34-CA44-80C1-01860C4BC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82060-9CD2-0D47-B572-D5709C14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A2AD6-43FD-FD4A-B33D-4137128EE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46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76733-5915-224D-8CA0-A14F65D95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Chirag Arora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03EBE4-D0B7-964B-8CDE-D11533D25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ML Deployment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634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0572" cy="6858000"/>
          </a:xfrm>
          <a:prstGeom prst="rect">
            <a:avLst/>
          </a:prstGeom>
          <a:gradFill>
            <a:gsLst>
              <a:gs pos="0">
                <a:schemeClr val="accent6">
                  <a:lumMod val="90000"/>
                </a:schemeClr>
              </a:gs>
              <a:gs pos="25000">
                <a:schemeClr val="accent6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6D5BA8-CDEA-D742-A63C-C7DBC5EBC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User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44F9-AABD-9542-99D7-1E400054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Data scientist has asked to deploy any selected model and deploy it on AWS instance using any pre-installed AMI image. Also write the HTTP server to handle the requests to analyze the image against the model.</a:t>
            </a:r>
          </a:p>
        </p:txBody>
      </p:sp>
    </p:spTree>
    <p:extLst>
      <p:ext uri="{BB962C8B-B14F-4D97-AF65-F5344CB8AC3E}">
        <p14:creationId xmlns:p14="http://schemas.microsoft.com/office/powerpoint/2010/main" val="417338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057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C408D4-54EA-A34D-9625-2BEE7F6B2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 Selection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EA8A-DA29-9B4F-AFB6-2151565A7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Tiny Yolo V2 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Its really tiny so it can fit in a container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Not that accurate, but given micro VM, this was the best model for deployment.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Pre-trained on VOC data set with 19 labels. 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Motive : Object detection to compare with science team</a:t>
            </a:r>
          </a:p>
        </p:txBody>
      </p:sp>
    </p:spTree>
    <p:extLst>
      <p:ext uri="{BB962C8B-B14F-4D97-AF65-F5344CB8AC3E}">
        <p14:creationId xmlns:p14="http://schemas.microsoft.com/office/powerpoint/2010/main" val="1386489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999489-DFBD-E441-99FA-9AFAA3713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Framework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AD448B-B273-410E-9DD1-F3E7081744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66000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2815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9BC5D-509B-A842-889E-BE1D9E14A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HTTP Server (Microservice)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7D56C8E-C7FE-4714-90D3-1217831697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228696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8163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C046-A81A-C84D-9158-1403C35F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59A94-1475-624B-815E-6DBE137F1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149" y="1284892"/>
            <a:ext cx="1659671" cy="1659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BE38B8-04FC-1645-8B8B-1C7279CFA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181" y="2748415"/>
            <a:ext cx="2336800" cy="86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1B7C4D-578B-F040-8B1A-8BE922CA7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168" y="2748415"/>
            <a:ext cx="1824259" cy="969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B3C28D-590F-6A4E-AEF7-40EE46337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298" y="690173"/>
            <a:ext cx="2560938" cy="127241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AE3A59-A4EB-C34D-AFBB-91975C9F034F}"/>
              </a:ext>
            </a:extLst>
          </p:cNvPr>
          <p:cNvCxnSpPr>
            <a:cxnSpLocks/>
          </p:cNvCxnSpPr>
          <p:nvPr/>
        </p:nvCxnSpPr>
        <p:spPr>
          <a:xfrm>
            <a:off x="5767245" y="2313717"/>
            <a:ext cx="1745627" cy="317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9C4E5D-CA95-684E-B306-895ECC085B5B}"/>
              </a:ext>
            </a:extLst>
          </p:cNvPr>
          <p:cNvSpPr txBox="1"/>
          <p:nvPr/>
        </p:nvSpPr>
        <p:spPr>
          <a:xfrm>
            <a:off x="8045553" y="3936176"/>
            <a:ext cx="1790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Microservice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2FE25A-31DE-F444-B06F-44D2B2B2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424" y="3233155"/>
            <a:ext cx="5982355" cy="27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59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26694-00D8-294D-A7B3-619BEB4E3162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/predict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File and header in the POST request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Response consists of all the labels.</a:t>
            </a:r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669B8679-0ADD-4D47-925E-77191922C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7367" y="1721189"/>
            <a:ext cx="6970657" cy="341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34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26694-00D8-294D-A7B3-619BEB4E3162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/</a:t>
            </a:r>
            <a:r>
              <a:rPr lang="en-US" sz="2000" dirty="0" err="1">
                <a:solidFill>
                  <a:srgbClr val="FFFFFF"/>
                </a:solidFill>
              </a:rPr>
              <a:t>getstatus</a:t>
            </a: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- Summary of the model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- networks and its weights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- Version number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- Current Time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03F5754-0649-4D44-9431-C86AF3BDB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42" y="1021652"/>
            <a:ext cx="7110657" cy="410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32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76733-5915-224D-8CA0-A14F65D95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03EBE4-D0B7-964B-8CDE-D11533D25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482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166</Words>
  <Application>Microsoft Macintosh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Chirag Arora</vt:lpstr>
      <vt:lpstr>User Requirement</vt:lpstr>
      <vt:lpstr>Model Selection </vt:lpstr>
      <vt:lpstr>Framework</vt:lpstr>
      <vt:lpstr>HTTP Server (Microservice)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Chirag Arora</dc:title>
  <dc:creator>Microsoft Office User</dc:creator>
  <cp:lastModifiedBy>Microsoft Office User</cp:lastModifiedBy>
  <cp:revision>1</cp:revision>
  <cp:lastPrinted>2019-06-16T20:04:31Z</cp:lastPrinted>
  <dcterms:created xsi:type="dcterms:W3CDTF">2019-06-16T20:03:47Z</dcterms:created>
  <dcterms:modified xsi:type="dcterms:W3CDTF">2019-06-16T20:07:57Z</dcterms:modified>
</cp:coreProperties>
</file>